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2" r:id="rId3"/>
    <p:sldId id="260" r:id="rId4"/>
    <p:sldId id="265" r:id="rId5"/>
    <p:sldId id="264" r:id="rId6"/>
    <p:sldId id="257" r:id="rId7"/>
    <p:sldId id="261" r:id="rId8"/>
    <p:sldId id="266" r:id="rId9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262C9A-CD79-4A5C-AD08-A14944504657}" v="11" dt="2026-05-17T23:55:16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a Fernandez Martin" userId="d3358f11-a210-4fd3-ac54-256648437256" providerId="ADAL" clId="{8948AC92-2BF0-4D0D-BECD-6735811E8097}"/>
    <pc:docChg chg="custSel addSld delSld modSld sldOrd">
      <pc:chgData name="Susana Fernandez Martin" userId="d3358f11-a210-4fd3-ac54-256648437256" providerId="ADAL" clId="{8948AC92-2BF0-4D0D-BECD-6735811E8097}" dt="2026-05-18T00:05:03.366" v="242" actId="1076"/>
      <pc:docMkLst>
        <pc:docMk/>
      </pc:docMkLst>
      <pc:sldChg chg="addSp modSp mod">
        <pc:chgData name="Susana Fernandez Martin" userId="d3358f11-a210-4fd3-ac54-256648437256" providerId="ADAL" clId="{8948AC92-2BF0-4D0D-BECD-6735811E8097}" dt="2026-05-17T23:56:26.026" v="104" actId="207"/>
        <pc:sldMkLst>
          <pc:docMk/>
          <pc:sldMk cId="3367262985" sldId="256"/>
        </pc:sldMkLst>
        <pc:spChg chg="mod">
          <ac:chgData name="Susana Fernandez Martin" userId="d3358f11-a210-4fd3-ac54-256648437256" providerId="ADAL" clId="{8948AC92-2BF0-4D0D-BECD-6735811E8097}" dt="2026-05-17T23:56:17.794" v="103" actId="207"/>
          <ac:spMkLst>
            <pc:docMk/>
            <pc:sldMk cId="3367262985" sldId="256"/>
            <ac:spMk id="2" creationId="{82E2CCCD-B9ED-3530-A804-5841EA2B8723}"/>
          </ac:spMkLst>
        </pc:spChg>
        <pc:spChg chg="mod">
          <ac:chgData name="Susana Fernandez Martin" userId="d3358f11-a210-4fd3-ac54-256648437256" providerId="ADAL" clId="{8948AC92-2BF0-4D0D-BECD-6735811E8097}" dt="2026-05-17T23:56:26.026" v="104" actId="207"/>
          <ac:spMkLst>
            <pc:docMk/>
            <pc:sldMk cId="3367262985" sldId="256"/>
            <ac:spMk id="3" creationId="{636DDAED-01A5-D4FC-63F5-9619287BC3E0}"/>
          </ac:spMkLst>
        </pc:spChg>
        <pc:picChg chg="add mod">
          <ac:chgData name="Susana Fernandez Martin" userId="d3358f11-a210-4fd3-ac54-256648437256" providerId="ADAL" clId="{8948AC92-2BF0-4D0D-BECD-6735811E8097}" dt="2026-05-17T23:53:34.013" v="97" actId="1076"/>
          <ac:picMkLst>
            <pc:docMk/>
            <pc:sldMk cId="3367262985" sldId="256"/>
            <ac:picMk id="5" creationId="{9981F43B-E9AF-49E9-C7F3-094E062CCE32}"/>
          </ac:picMkLst>
        </pc:picChg>
      </pc:sldChg>
      <pc:sldChg chg="modSp mod">
        <pc:chgData name="Susana Fernandez Martin" userId="d3358f11-a210-4fd3-ac54-256648437256" providerId="ADAL" clId="{8948AC92-2BF0-4D0D-BECD-6735811E8097}" dt="2026-05-18T00:01:09.199" v="140" actId="1076"/>
        <pc:sldMkLst>
          <pc:docMk/>
          <pc:sldMk cId="2575731393" sldId="257"/>
        </pc:sldMkLst>
        <pc:spChg chg="mod">
          <ac:chgData name="Susana Fernandez Martin" userId="d3358f11-a210-4fd3-ac54-256648437256" providerId="ADAL" clId="{8948AC92-2BF0-4D0D-BECD-6735811E8097}" dt="2026-05-18T00:00:14.679" v="129" actId="108"/>
          <ac:spMkLst>
            <pc:docMk/>
            <pc:sldMk cId="2575731393" sldId="257"/>
            <ac:spMk id="5" creationId="{7D40937E-1B21-6EA3-591F-4675C353EB27}"/>
          </ac:spMkLst>
        </pc:spChg>
        <pc:spChg chg="mod">
          <ac:chgData name="Susana Fernandez Martin" userId="d3358f11-a210-4fd3-ac54-256648437256" providerId="ADAL" clId="{8948AC92-2BF0-4D0D-BECD-6735811E8097}" dt="2026-05-18T00:01:09.199" v="140" actId="1076"/>
          <ac:spMkLst>
            <pc:docMk/>
            <pc:sldMk cId="2575731393" sldId="257"/>
            <ac:spMk id="11" creationId="{1313A65A-21EC-A92A-8E4D-746ADB138CB9}"/>
          </ac:spMkLst>
        </pc:spChg>
        <pc:spChg chg="mod">
          <ac:chgData name="Susana Fernandez Martin" userId="d3358f11-a210-4fd3-ac54-256648437256" providerId="ADAL" clId="{8948AC92-2BF0-4D0D-BECD-6735811E8097}" dt="2026-05-18T00:00:41.420" v="135" actId="14100"/>
          <ac:spMkLst>
            <pc:docMk/>
            <pc:sldMk cId="2575731393" sldId="257"/>
            <ac:spMk id="13" creationId="{A195931D-2F5C-8F1B-0362-F2CC70F4B45E}"/>
          </ac:spMkLst>
        </pc:spChg>
        <pc:spChg chg="mod">
          <ac:chgData name="Susana Fernandez Martin" userId="d3358f11-a210-4fd3-ac54-256648437256" providerId="ADAL" clId="{8948AC92-2BF0-4D0D-BECD-6735811E8097}" dt="2026-05-18T00:00:29.760" v="132" actId="1076"/>
          <ac:spMkLst>
            <pc:docMk/>
            <pc:sldMk cId="2575731393" sldId="257"/>
            <ac:spMk id="15" creationId="{AA97ED15-0940-AEA9-54AC-C3FDAA32ACB7}"/>
          </ac:spMkLst>
        </pc:spChg>
        <pc:spChg chg="mod">
          <ac:chgData name="Susana Fernandez Martin" userId="d3358f11-a210-4fd3-ac54-256648437256" providerId="ADAL" clId="{8948AC92-2BF0-4D0D-BECD-6735811E8097}" dt="2026-05-18T00:01:08.038" v="139" actId="2711"/>
          <ac:spMkLst>
            <pc:docMk/>
            <pc:sldMk cId="2575731393" sldId="257"/>
            <ac:spMk id="21" creationId="{CE4EADB0-83A0-5418-C3CF-FA5D956A03DE}"/>
          </ac:spMkLst>
        </pc:spChg>
      </pc:sldChg>
      <pc:sldChg chg="del">
        <pc:chgData name="Susana Fernandez Martin" userId="d3358f11-a210-4fd3-ac54-256648437256" providerId="ADAL" clId="{8948AC92-2BF0-4D0D-BECD-6735811E8097}" dt="2026-05-17T23:35:09.844" v="0" actId="47"/>
        <pc:sldMkLst>
          <pc:docMk/>
          <pc:sldMk cId="31019618" sldId="258"/>
        </pc:sldMkLst>
      </pc:sldChg>
      <pc:sldChg chg="delSp modSp mod">
        <pc:chgData name="Susana Fernandez Martin" userId="d3358f11-a210-4fd3-ac54-256648437256" providerId="ADAL" clId="{8948AC92-2BF0-4D0D-BECD-6735811E8097}" dt="2026-05-17T23:56:50.087" v="108" actId="207"/>
        <pc:sldMkLst>
          <pc:docMk/>
          <pc:sldMk cId="2550871078" sldId="260"/>
        </pc:sldMkLst>
        <pc:spChg chg="mod">
          <ac:chgData name="Susana Fernandez Martin" userId="d3358f11-a210-4fd3-ac54-256648437256" providerId="ADAL" clId="{8948AC92-2BF0-4D0D-BECD-6735811E8097}" dt="2026-05-17T23:56:50.087" v="108" actId="207"/>
          <ac:spMkLst>
            <pc:docMk/>
            <pc:sldMk cId="2550871078" sldId="260"/>
            <ac:spMk id="3" creationId="{A42A63DC-2D3A-B4E5-5642-CA52DAB7F958}"/>
          </ac:spMkLst>
        </pc:spChg>
        <pc:spChg chg="del">
          <ac:chgData name="Susana Fernandez Martin" userId="d3358f11-a210-4fd3-ac54-256648437256" providerId="ADAL" clId="{8948AC92-2BF0-4D0D-BECD-6735811E8097}" dt="2026-05-17T23:36:10.479" v="8" actId="478"/>
          <ac:spMkLst>
            <pc:docMk/>
            <pc:sldMk cId="2550871078" sldId="260"/>
            <ac:spMk id="7" creationId="{8A44DE3B-2112-251E-BC73-BD034A866F71}"/>
          </ac:spMkLst>
        </pc:spChg>
        <pc:spChg chg="del">
          <ac:chgData name="Susana Fernandez Martin" userId="d3358f11-a210-4fd3-ac54-256648437256" providerId="ADAL" clId="{8948AC92-2BF0-4D0D-BECD-6735811E8097}" dt="2026-05-17T23:36:07.656" v="7" actId="478"/>
          <ac:spMkLst>
            <pc:docMk/>
            <pc:sldMk cId="2550871078" sldId="260"/>
            <ac:spMk id="8" creationId="{D0B33F83-C286-1A2F-A844-F958F8576E2F}"/>
          </ac:spMkLst>
        </pc:spChg>
      </pc:sldChg>
      <pc:sldChg chg="modSp mod ord">
        <pc:chgData name="Susana Fernandez Martin" userId="d3358f11-a210-4fd3-ac54-256648437256" providerId="ADAL" clId="{8948AC92-2BF0-4D0D-BECD-6735811E8097}" dt="2026-05-18T00:01:33.376" v="144" actId="2711"/>
        <pc:sldMkLst>
          <pc:docMk/>
          <pc:sldMk cId="630569716" sldId="261"/>
        </pc:sldMkLst>
        <pc:spChg chg="mod">
          <ac:chgData name="Susana Fernandez Martin" userId="d3358f11-a210-4fd3-ac54-256648437256" providerId="ADAL" clId="{8948AC92-2BF0-4D0D-BECD-6735811E8097}" dt="2026-05-18T00:01:24.284" v="142" actId="207"/>
          <ac:spMkLst>
            <pc:docMk/>
            <pc:sldMk cId="630569716" sldId="261"/>
            <ac:spMk id="4" creationId="{A09E085C-BBFC-9ED4-82AA-484EDEEA7731}"/>
          </ac:spMkLst>
        </pc:spChg>
        <pc:spChg chg="mod">
          <ac:chgData name="Susana Fernandez Martin" userId="d3358f11-a210-4fd3-ac54-256648437256" providerId="ADAL" clId="{8948AC92-2BF0-4D0D-BECD-6735811E8097}" dt="2026-05-18T00:01:33.376" v="144" actId="2711"/>
          <ac:spMkLst>
            <pc:docMk/>
            <pc:sldMk cId="630569716" sldId="261"/>
            <ac:spMk id="5" creationId="{C8A1A610-E91C-42DC-3524-BE0D2394CAA9}"/>
          </ac:spMkLst>
        </pc:spChg>
      </pc:sldChg>
      <pc:sldChg chg="modSp mod">
        <pc:chgData name="Susana Fernandez Martin" userId="d3358f11-a210-4fd3-ac54-256648437256" providerId="ADAL" clId="{8948AC92-2BF0-4D0D-BECD-6735811E8097}" dt="2026-05-17T23:56:39.161" v="107" actId="207"/>
        <pc:sldMkLst>
          <pc:docMk/>
          <pc:sldMk cId="1340119379" sldId="262"/>
        </pc:sldMkLst>
        <pc:spChg chg="mod">
          <ac:chgData name="Susana Fernandez Martin" userId="d3358f11-a210-4fd3-ac54-256648437256" providerId="ADAL" clId="{8948AC92-2BF0-4D0D-BECD-6735811E8097}" dt="2026-05-17T23:56:33.334" v="106" actId="207"/>
          <ac:spMkLst>
            <pc:docMk/>
            <pc:sldMk cId="1340119379" sldId="262"/>
            <ac:spMk id="5" creationId="{761B5F34-D5AB-7B1E-074C-4FF4D6B6DA52}"/>
          </ac:spMkLst>
        </pc:spChg>
        <pc:spChg chg="mod">
          <ac:chgData name="Susana Fernandez Martin" userId="d3358f11-a210-4fd3-ac54-256648437256" providerId="ADAL" clId="{8948AC92-2BF0-4D0D-BECD-6735811E8097}" dt="2026-05-17T23:56:39.161" v="107" actId="207"/>
          <ac:spMkLst>
            <pc:docMk/>
            <pc:sldMk cId="1340119379" sldId="262"/>
            <ac:spMk id="6" creationId="{D9D7D89D-2A5F-924E-0B77-ECC43C14EDEF}"/>
          </ac:spMkLst>
        </pc:spChg>
      </pc:sldChg>
      <pc:sldChg chg="modSp mod">
        <pc:chgData name="Susana Fernandez Martin" userId="d3358f11-a210-4fd3-ac54-256648437256" providerId="ADAL" clId="{8948AC92-2BF0-4D0D-BECD-6735811E8097}" dt="2026-05-17T23:59:59.996" v="128" actId="6549"/>
        <pc:sldMkLst>
          <pc:docMk/>
          <pc:sldMk cId="645415221" sldId="264"/>
        </pc:sldMkLst>
        <pc:spChg chg="mod">
          <ac:chgData name="Susana Fernandez Martin" userId="d3358f11-a210-4fd3-ac54-256648437256" providerId="ADAL" clId="{8948AC92-2BF0-4D0D-BECD-6735811E8097}" dt="2026-05-17T23:58:56.666" v="120" actId="2711"/>
          <ac:spMkLst>
            <pc:docMk/>
            <pc:sldMk cId="645415221" sldId="264"/>
            <ac:spMk id="5" creationId="{3D2F6FC2-6B6E-5E9A-5942-18864A839E49}"/>
          </ac:spMkLst>
        </pc:spChg>
        <pc:spChg chg="mod">
          <ac:chgData name="Susana Fernandez Martin" userId="d3358f11-a210-4fd3-ac54-256648437256" providerId="ADAL" clId="{8948AC92-2BF0-4D0D-BECD-6735811E8097}" dt="2026-05-17T23:59:11.020" v="121" actId="2711"/>
          <ac:spMkLst>
            <pc:docMk/>
            <pc:sldMk cId="645415221" sldId="264"/>
            <ac:spMk id="11" creationId="{BB6E28E8-A8E2-8466-221B-4FC3B811FD8B}"/>
          </ac:spMkLst>
        </pc:spChg>
        <pc:spChg chg="mod">
          <ac:chgData name="Susana Fernandez Martin" userId="d3358f11-a210-4fd3-ac54-256648437256" providerId="ADAL" clId="{8948AC92-2BF0-4D0D-BECD-6735811E8097}" dt="2026-05-17T23:57:30.757" v="114" actId="207"/>
          <ac:spMkLst>
            <pc:docMk/>
            <pc:sldMk cId="645415221" sldId="264"/>
            <ac:spMk id="13" creationId="{7F5C6E06-5471-0D46-F88D-6B181E1BEB6B}"/>
          </ac:spMkLst>
        </pc:spChg>
        <pc:spChg chg="mod">
          <ac:chgData name="Susana Fernandez Martin" userId="d3358f11-a210-4fd3-ac54-256648437256" providerId="ADAL" clId="{8948AC92-2BF0-4D0D-BECD-6735811E8097}" dt="2026-05-17T23:57:19.349" v="112" actId="207"/>
          <ac:spMkLst>
            <pc:docMk/>
            <pc:sldMk cId="645415221" sldId="264"/>
            <ac:spMk id="15" creationId="{33C8DAC2-C1BF-C0E8-9220-74DDA85611F7}"/>
          </ac:spMkLst>
        </pc:spChg>
        <pc:spChg chg="mod">
          <ac:chgData name="Susana Fernandez Martin" userId="d3358f11-a210-4fd3-ac54-256648437256" providerId="ADAL" clId="{8948AC92-2BF0-4D0D-BECD-6735811E8097}" dt="2026-05-17T23:59:59.996" v="128" actId="6549"/>
          <ac:spMkLst>
            <pc:docMk/>
            <pc:sldMk cId="645415221" sldId="264"/>
            <ac:spMk id="21" creationId="{1AD38C24-1D18-CB97-F882-C5FC16470B80}"/>
          </ac:spMkLst>
        </pc:spChg>
      </pc:sldChg>
      <pc:sldChg chg="addSp delSp modSp add mod">
        <pc:chgData name="Susana Fernandez Martin" userId="d3358f11-a210-4fd3-ac54-256648437256" providerId="ADAL" clId="{8948AC92-2BF0-4D0D-BECD-6735811E8097}" dt="2026-05-17T23:58:30.139" v="118" actId="2711"/>
        <pc:sldMkLst>
          <pc:docMk/>
          <pc:sldMk cId="1259057615" sldId="265"/>
        </pc:sldMkLst>
        <pc:spChg chg="add mod">
          <ac:chgData name="Susana Fernandez Martin" userId="d3358f11-a210-4fd3-ac54-256648437256" providerId="ADAL" clId="{8948AC92-2BF0-4D0D-BECD-6735811E8097}" dt="2026-05-17T23:58:30.139" v="118" actId="2711"/>
          <ac:spMkLst>
            <pc:docMk/>
            <pc:sldMk cId="1259057615" sldId="265"/>
            <ac:spMk id="2" creationId="{D6F12359-FCD8-E4A3-9F01-E2205996C21A}"/>
          </ac:spMkLst>
        </pc:spChg>
        <pc:spChg chg="del">
          <ac:chgData name="Susana Fernandez Martin" userId="d3358f11-a210-4fd3-ac54-256648437256" providerId="ADAL" clId="{8948AC92-2BF0-4D0D-BECD-6735811E8097}" dt="2026-05-17T23:35:52.407" v="4" actId="478"/>
          <ac:spMkLst>
            <pc:docMk/>
            <pc:sldMk cId="1259057615" sldId="265"/>
            <ac:spMk id="3" creationId="{B1D1E59D-9923-9427-2DEB-9691E9628F59}"/>
          </ac:spMkLst>
        </pc:spChg>
        <pc:spChg chg="mod">
          <ac:chgData name="Susana Fernandez Martin" userId="d3358f11-a210-4fd3-ac54-256648437256" providerId="ADAL" clId="{8948AC92-2BF0-4D0D-BECD-6735811E8097}" dt="2026-05-17T23:56:55.610" v="109" actId="207"/>
          <ac:spMkLst>
            <pc:docMk/>
            <pc:sldMk cId="1259057615" sldId="265"/>
            <ac:spMk id="7" creationId="{CD8EFAB9-5811-4E8B-6D63-90049379E920}"/>
          </ac:spMkLst>
        </pc:spChg>
        <pc:spChg chg="del">
          <ac:chgData name="Susana Fernandez Martin" userId="d3358f11-a210-4fd3-ac54-256648437256" providerId="ADAL" clId="{8948AC92-2BF0-4D0D-BECD-6735811E8097}" dt="2026-05-17T23:35:56.429" v="5" actId="478"/>
          <ac:spMkLst>
            <pc:docMk/>
            <pc:sldMk cId="1259057615" sldId="265"/>
            <ac:spMk id="8" creationId="{F2865B09-FBA0-DC4D-515C-17561E8ABC26}"/>
          </ac:spMkLst>
        </pc:spChg>
      </pc:sldChg>
      <pc:sldChg chg="del">
        <pc:chgData name="Susana Fernandez Martin" userId="d3358f11-a210-4fd3-ac54-256648437256" providerId="ADAL" clId="{8948AC92-2BF0-4D0D-BECD-6735811E8097}" dt="2026-05-17T23:35:11.495" v="1" actId="47"/>
        <pc:sldMkLst>
          <pc:docMk/>
          <pc:sldMk cId="3151012648" sldId="265"/>
        </pc:sldMkLst>
      </pc:sldChg>
      <pc:sldChg chg="delSp modSp add mod ord">
        <pc:chgData name="Susana Fernandez Martin" userId="d3358f11-a210-4fd3-ac54-256648437256" providerId="ADAL" clId="{8948AC92-2BF0-4D0D-BECD-6735811E8097}" dt="2026-05-18T00:05:03.366" v="242" actId="1076"/>
        <pc:sldMkLst>
          <pc:docMk/>
          <pc:sldMk cId="3790155239" sldId="266"/>
        </pc:sldMkLst>
        <pc:spChg chg="mod">
          <ac:chgData name="Susana Fernandez Martin" userId="d3358f11-a210-4fd3-ac54-256648437256" providerId="ADAL" clId="{8948AC92-2BF0-4D0D-BECD-6735811E8097}" dt="2026-05-18T00:05:03.366" v="242" actId="1076"/>
          <ac:spMkLst>
            <pc:docMk/>
            <pc:sldMk cId="3790155239" sldId="266"/>
            <ac:spMk id="2" creationId="{58F279D2-0789-B79A-905E-2BBB9D0EA612}"/>
          </ac:spMkLst>
        </pc:spChg>
        <pc:spChg chg="mod">
          <ac:chgData name="Susana Fernandez Martin" userId="d3358f11-a210-4fd3-ac54-256648437256" providerId="ADAL" clId="{8948AC92-2BF0-4D0D-BECD-6735811E8097}" dt="2026-05-18T00:04:51.406" v="241" actId="6549"/>
          <ac:spMkLst>
            <pc:docMk/>
            <pc:sldMk cId="3790155239" sldId="266"/>
            <ac:spMk id="3" creationId="{A59799CF-55A1-5966-52B9-540B3F00B0C1}"/>
          </ac:spMkLst>
        </pc:spChg>
        <pc:picChg chg="del">
          <ac:chgData name="Susana Fernandez Martin" userId="d3358f11-a210-4fd3-ac54-256648437256" providerId="ADAL" clId="{8948AC92-2BF0-4D0D-BECD-6735811E8097}" dt="2026-05-18T00:02:42.839" v="148" actId="478"/>
          <ac:picMkLst>
            <pc:docMk/>
            <pc:sldMk cId="3790155239" sldId="266"/>
            <ac:picMk id="5" creationId="{34C05DC7-A7A6-DDE9-D3E6-E4EECD6644FE}"/>
          </ac:picMkLst>
        </pc:picChg>
      </pc:sldChg>
      <pc:sldChg chg="del">
        <pc:chgData name="Susana Fernandez Martin" userId="d3358f11-a210-4fd3-ac54-256648437256" providerId="ADAL" clId="{8948AC92-2BF0-4D0D-BECD-6735811E8097}" dt="2026-05-17T23:35:18.231" v="2" actId="47"/>
        <pc:sldMkLst>
          <pc:docMk/>
          <pc:sldMk cId="1690534913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1E0-2C76-47EA-A839-B8793CB27AED}" type="datetimeFigureOut">
              <a:rPr lang="es-ES" smtClean="0"/>
              <a:t>18/05/2026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B7A2-F3A9-4799-874A-7FF1B8AF3B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4222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1E0-2C76-47EA-A839-B8793CB27AED}" type="datetimeFigureOut">
              <a:rPr lang="es-ES" smtClean="0"/>
              <a:t>18/05/2026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B7A2-F3A9-4799-874A-7FF1B8AF3B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525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1E0-2C76-47EA-A839-B8793CB27AED}" type="datetimeFigureOut">
              <a:rPr lang="es-ES" smtClean="0"/>
              <a:t>18/05/2026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B7A2-F3A9-4799-874A-7FF1B8AF3B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871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1E0-2C76-47EA-A839-B8793CB27AED}" type="datetimeFigureOut">
              <a:rPr lang="es-ES" smtClean="0"/>
              <a:t>18/05/2026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B7A2-F3A9-4799-874A-7FF1B8AF3B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1892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1E0-2C76-47EA-A839-B8793CB27AED}" type="datetimeFigureOut">
              <a:rPr lang="es-ES" smtClean="0"/>
              <a:t>18/05/2026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B7A2-F3A9-4799-874A-7FF1B8AF3B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955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1E0-2C76-47EA-A839-B8793CB27AED}" type="datetimeFigureOut">
              <a:rPr lang="es-ES" smtClean="0"/>
              <a:t>18/05/2026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B7A2-F3A9-4799-874A-7FF1B8AF3B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5660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1E0-2C76-47EA-A839-B8793CB27AED}" type="datetimeFigureOut">
              <a:rPr lang="es-ES" smtClean="0"/>
              <a:t>18/05/2026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B7A2-F3A9-4799-874A-7FF1B8AF3B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603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1E0-2C76-47EA-A839-B8793CB27AED}" type="datetimeFigureOut">
              <a:rPr lang="es-ES" smtClean="0"/>
              <a:t>18/05/2026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B7A2-F3A9-4799-874A-7FF1B8AF3B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54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1E0-2C76-47EA-A839-B8793CB27AED}" type="datetimeFigureOut">
              <a:rPr lang="es-ES" smtClean="0"/>
              <a:t>18/05/2026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B7A2-F3A9-4799-874A-7FF1B8AF3B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019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1E0-2C76-47EA-A839-B8793CB27AED}" type="datetimeFigureOut">
              <a:rPr lang="es-ES" smtClean="0"/>
              <a:t>18/05/2026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B7A2-F3A9-4799-874A-7FF1B8AF3B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263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D71E0-2C76-47EA-A839-B8793CB27AED}" type="datetimeFigureOut">
              <a:rPr lang="es-ES" smtClean="0"/>
              <a:t>18/05/2026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FB7A2-F3A9-4799-874A-7FF1B8AF3B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1688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D71E0-2C76-47EA-A839-B8793CB27AED}" type="datetimeFigureOut">
              <a:rPr lang="es-ES" smtClean="0"/>
              <a:t>18/05/2026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7FB7A2-F3A9-4799-874A-7FF1B8AF3B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1859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E2CCCD-B9ED-3530-A804-5841EA2B87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9408" y="3819499"/>
            <a:ext cx="10222992" cy="157143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  <a:latin typeface="ABC Monument Grotesk Ultra" panose="020B0B04040202060203" pitchFamily="34" charset="0"/>
              </a:rPr>
              <a:t>Leveraging domain names in trade mark disputes </a:t>
            </a:r>
            <a:endParaRPr lang="es-ES" dirty="0">
              <a:solidFill>
                <a:schemeClr val="tx2"/>
              </a:solidFill>
              <a:latin typeface="ABC Monument Grotesk Ultra" panose="020B0B04040202060203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6DDAED-01A5-D4FC-63F5-9619287BC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9408" y="5702981"/>
            <a:ext cx="9144000" cy="853439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tx2"/>
                </a:solidFill>
                <a:latin typeface="ABC Monument Grotesk Ultra" panose="020B0B04040202060203" pitchFamily="34" charset="0"/>
              </a:rPr>
              <a:t>Susana Fernández Martín </a:t>
            </a:r>
            <a:r>
              <a:rPr lang="en-US" b="1" dirty="0">
                <a:solidFill>
                  <a:schemeClr val="tx2"/>
                </a:solidFill>
              </a:rPr>
              <a:t> </a:t>
            </a:r>
          </a:p>
          <a:p>
            <a:r>
              <a:rPr lang="en-US" b="1" dirty="0">
                <a:solidFill>
                  <a:schemeClr val="tx2"/>
                </a:solidFill>
                <a:latin typeface="ABC Monument Grotesk Ultra" panose="020B0B04040202060203" pitchFamily="34" charset="0"/>
              </a:rPr>
              <a:t>Head of IP strategy at INDITEX</a:t>
            </a:r>
            <a:endParaRPr lang="es-ES" b="1" dirty="0">
              <a:solidFill>
                <a:schemeClr val="tx2"/>
              </a:solidFill>
              <a:latin typeface="ABC Monument Grotesk Ultra" panose="020B0B04040202060203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981F43B-E9AF-49E9-C7F3-094E062CCE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4128" y="126954"/>
            <a:ext cx="8623743" cy="361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262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43B49-B5E6-973B-FD88-D7FB293AD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761B5F34-D5AB-7B1E-074C-4FF4D6B6DA52}"/>
              </a:ext>
            </a:extLst>
          </p:cNvPr>
          <p:cNvSpPr txBox="1"/>
          <p:nvPr/>
        </p:nvSpPr>
        <p:spPr>
          <a:xfrm>
            <a:off x="402336" y="503801"/>
            <a:ext cx="1053388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endParaRPr lang="es-ES" sz="2000" b="0" i="0" u="none" strike="noStrike" baseline="0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800" b="0" i="0" u="none" strike="noStrike" baseline="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Domain name: combination of typographical characters corresponding to one or several numeric IP addresses that are used to identify a particular web page or set of web pages on the internet.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800" b="0" i="0" u="none" strike="noStrike" baseline="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Do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m</a:t>
            </a:r>
            <a:r>
              <a:rPr lang="en-US" sz="1800" b="0" i="0" u="none" strike="noStrike" baseline="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a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in na</a:t>
            </a:r>
            <a:r>
              <a:rPr lang="en-US" sz="1800" b="0" i="0" u="none" strike="noStrike" baseline="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mes functions as an ‘address’ for referring to a specific location on the internet or an email address.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The introduction of the </a:t>
            </a:r>
            <a:r>
              <a:rPr lang="en-U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Domain Name System (DNS) in 1983 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enabled a scalable, distributed way to organize and access websites.</a:t>
            </a:r>
            <a:r>
              <a:rPr lang="en-US" sz="1800" b="0" i="0" u="none" strike="noStrike" baseline="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n-US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800" b="0" i="0" u="none" strike="noStrike" baseline="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Some jurisdictions protect domain names as </a:t>
            </a:r>
            <a:r>
              <a:rPr lang="en-US" sz="1800" b="1" i="0" u="none" strike="noStrike" baseline="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business identifiers</a:t>
            </a:r>
            <a:endParaRPr lang="en-US" b="1" dirty="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9D7D89D-2A5F-924E-0B77-ECC43C14EDEF}"/>
              </a:ext>
            </a:extLst>
          </p:cNvPr>
          <p:cNvSpPr txBox="1"/>
          <p:nvPr/>
        </p:nvSpPr>
        <p:spPr>
          <a:xfrm>
            <a:off x="3522726" y="4844534"/>
            <a:ext cx="39844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000" dirty="0">
                <a:solidFill>
                  <a:schemeClr val="tx2"/>
                </a:solidFill>
                <a:latin typeface="ABC Monument Grotesk Heavy" panose="020B0904040202060203" pitchFamily="34" charset="0"/>
              </a:rPr>
              <a:t>CHALLENGES</a:t>
            </a:r>
          </a:p>
        </p:txBody>
      </p:sp>
    </p:spTree>
    <p:extLst>
      <p:ext uri="{BB962C8B-B14F-4D97-AF65-F5344CB8AC3E}">
        <p14:creationId xmlns:p14="http://schemas.microsoft.com/office/powerpoint/2010/main" val="1340119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15C2F-75A2-38BB-31BC-519E075A6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42A63DC-2D3A-B4E5-5642-CA52DAB7F958}"/>
              </a:ext>
            </a:extLst>
          </p:cNvPr>
          <p:cNvSpPr txBox="1"/>
          <p:nvPr/>
        </p:nvSpPr>
        <p:spPr>
          <a:xfrm>
            <a:off x="416052" y="1090567"/>
            <a:ext cx="10529316" cy="4520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Article 8(4) EUTMR </a:t>
            </a:r>
            <a:r>
              <a:rPr lang="en-US" sz="1800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endParaRPr lang="es-ES" sz="1800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Upon opposition by the </a:t>
            </a:r>
            <a:r>
              <a:rPr lang="en-US" sz="1800" b="1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proprietor</a:t>
            </a:r>
            <a:r>
              <a:rPr lang="en-US" sz="1800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of a </a:t>
            </a:r>
            <a:r>
              <a:rPr lang="en-US" sz="1800" b="1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non-registered trade ma</a:t>
            </a:r>
            <a:r>
              <a:rPr lang="en-US" sz="1800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rk or of </a:t>
            </a:r>
            <a:r>
              <a:rPr lang="en-US" sz="1800" b="1" i="1" kern="100" dirty="0">
                <a:solidFill>
                  <a:schemeClr val="tx2"/>
                </a:solidFill>
                <a:effectLst/>
                <a:highlight>
                  <a:srgbClr val="FFFF00"/>
                </a:highlight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another sign used in the course of trade</a:t>
            </a:r>
            <a:r>
              <a:rPr lang="en-US" sz="1800" b="1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kern="100" dirty="0">
                <a:solidFill>
                  <a:schemeClr val="tx2"/>
                </a:solidFill>
                <a:effectLst/>
                <a:highlight>
                  <a:srgbClr val="FFFF00"/>
                </a:highlight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 more than mere local significance</a:t>
            </a:r>
            <a:r>
              <a:rPr lang="en-US" sz="1800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the trade mark applied for shall </a:t>
            </a:r>
            <a:r>
              <a:rPr lang="en-US" sz="1800" i="1" kern="100" dirty="0">
                <a:solidFill>
                  <a:schemeClr val="tx2"/>
                </a:solidFill>
                <a:effectLst/>
                <a:highlight>
                  <a:srgbClr val="FFFF00"/>
                </a:highlight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 be registered</a:t>
            </a:r>
            <a:r>
              <a:rPr lang="en-US" sz="1800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where and to the extent that</a:t>
            </a:r>
            <a:r>
              <a:rPr lang="en-US" sz="1800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pursuant to the </a:t>
            </a:r>
            <a:r>
              <a:rPr lang="en-US" sz="1800" i="1" kern="100" dirty="0">
                <a:solidFill>
                  <a:schemeClr val="tx2"/>
                </a:solidFill>
                <a:effectLst/>
                <a:highlight>
                  <a:srgbClr val="FFFF00"/>
                </a:highlight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Union legislation</a:t>
            </a:r>
            <a:r>
              <a:rPr lang="en-US" sz="1800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or the </a:t>
            </a:r>
            <a:r>
              <a:rPr lang="en-US" sz="1800" i="1" kern="100" dirty="0">
                <a:solidFill>
                  <a:schemeClr val="tx2"/>
                </a:solidFill>
                <a:effectLst/>
                <a:highlight>
                  <a:srgbClr val="FFFF00"/>
                </a:highlight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law of the Member State governing</a:t>
            </a:r>
            <a:r>
              <a:rPr lang="en-US" sz="1800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1800" i="1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15000"/>
              </a:lnSpc>
              <a:spcAft>
                <a:spcPts val="800"/>
              </a:spcAft>
              <a:buAutoNum type="alphaLcParenBoth"/>
            </a:pPr>
            <a:r>
              <a:rPr lang="en-US" b="1" i="1" kern="100" dirty="0">
                <a:solidFill>
                  <a:schemeClr val="tx2"/>
                </a:solidFill>
                <a:effectLst/>
                <a:highlight>
                  <a:srgbClr val="FFFF00"/>
                </a:highlight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rights</a:t>
            </a:r>
            <a:r>
              <a:rPr lang="en-US" b="1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that sign were </a:t>
            </a:r>
            <a:r>
              <a:rPr lang="en-US" b="1" i="1" kern="100" dirty="0">
                <a:solidFill>
                  <a:schemeClr val="tx2"/>
                </a:solidFill>
                <a:effectLst/>
                <a:highlight>
                  <a:srgbClr val="FFFF00"/>
                </a:highlight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acquired prior to the date of application </a:t>
            </a:r>
            <a:r>
              <a:rPr lang="en-US" b="1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registration of the EU trade mark, or the date of the </a:t>
            </a:r>
            <a:r>
              <a:rPr lang="en-US" b="1" i="1" kern="100" dirty="0">
                <a:solidFill>
                  <a:schemeClr val="tx2"/>
                </a:solidFill>
                <a:effectLst/>
                <a:highlight>
                  <a:srgbClr val="FFFF00"/>
                </a:highlight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priority </a:t>
            </a:r>
            <a:r>
              <a:rPr lang="en-US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claimed for the application for registration of the EU trade mark; </a:t>
            </a:r>
          </a:p>
          <a:p>
            <a:pPr lvl="1" algn="just">
              <a:lnSpc>
                <a:spcPct val="115000"/>
              </a:lnSpc>
              <a:spcAft>
                <a:spcPts val="800"/>
              </a:spcAft>
            </a:pPr>
            <a:endParaRPr lang="en-US" i="1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800"/>
              </a:spcAft>
            </a:pPr>
            <a:r>
              <a:rPr lang="en-US" i="1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(b) that sign </a:t>
            </a:r>
            <a:r>
              <a:rPr lang="en-US" i="1" kern="100" dirty="0">
                <a:solidFill>
                  <a:schemeClr val="tx2"/>
                </a:solidFill>
                <a:effectLst/>
                <a:highlight>
                  <a:srgbClr val="FFFF00"/>
                </a:highlight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confers on its proprietor the right to prohibit the use of a subsequent trade mark</a:t>
            </a:r>
            <a:r>
              <a:rPr lang="en-US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s-ES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ES" sz="1800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871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50703-791B-EDBC-D049-0DA9C94E3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CD8EFAB9-5811-4E8B-6D63-90049379E920}"/>
              </a:ext>
            </a:extLst>
          </p:cNvPr>
          <p:cNvSpPr txBox="1"/>
          <p:nvPr/>
        </p:nvSpPr>
        <p:spPr>
          <a:xfrm>
            <a:off x="0" y="1108603"/>
            <a:ext cx="1207008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Assess if </a:t>
            </a:r>
            <a:r>
              <a:rPr lang="en-U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the claimed earlier rights fulfil the following cumulative requirements 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: </a:t>
            </a:r>
          </a:p>
          <a:p>
            <a:pPr algn="just"/>
            <a:endParaRPr lang="en-US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pPr lvl="1" algn="just"/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1.- The </a:t>
            </a:r>
            <a:r>
              <a:rPr lang="en-U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existence of an earlier right:</a:t>
            </a:r>
          </a:p>
          <a:p>
            <a:pPr lvl="1" algn="just"/>
            <a:endParaRPr lang="en-US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prior to the contested trade mark’s date 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of application for registration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conferring on its proprietor the right to prohibit the use of a subsequent trade mark according to national law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;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pPr lvl="1" algn="just"/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2.- The </a:t>
            </a:r>
            <a:r>
              <a:rPr lang="en-U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use of the sign in the course of trade 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of </a:t>
            </a:r>
            <a:r>
              <a:rPr lang="en-U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more than mere local significance 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according to </a:t>
            </a:r>
            <a:r>
              <a:rPr lang="en-U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European standards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. </a:t>
            </a:r>
            <a:r>
              <a:rPr lang="en-US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ES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6F12359-FCD8-E4A3-9F01-E2205996C21A}"/>
              </a:ext>
            </a:extLst>
          </p:cNvPr>
          <p:cNvSpPr txBox="1"/>
          <p:nvPr/>
        </p:nvSpPr>
        <p:spPr>
          <a:xfrm>
            <a:off x="2161032" y="5311342"/>
            <a:ext cx="6790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ABC Monument Grotesk Light" panose="020B0304040202060203" pitchFamily="34" charset="0"/>
              </a:rPr>
              <a:t>The ratio legis of the requirement is to prevent minor rights from standing in the way of a European Union trade mark</a:t>
            </a:r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. </a:t>
            </a:r>
            <a:endParaRPr lang="es-ES" b="1" i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057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D4E771-AB4E-1590-D9EC-D06B805BC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D2F6FC2-6B6E-5E9A-5942-18864A839E49}"/>
              </a:ext>
            </a:extLst>
          </p:cNvPr>
          <p:cNvSpPr txBox="1"/>
          <p:nvPr/>
        </p:nvSpPr>
        <p:spPr>
          <a:xfrm>
            <a:off x="2425446" y="5349"/>
            <a:ext cx="792556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s-ES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s-E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s-ES" b="1" dirty="0">
                <a:solidFill>
                  <a:schemeClr val="tx2"/>
                </a:solidFill>
                <a:latin typeface="ABC Monument Grotesk Medium" panose="020B0604040202060203" pitchFamily="34" charset="0"/>
              </a:rPr>
              <a:t>DECISION </a:t>
            </a:r>
            <a:r>
              <a:rPr lang="en-US" b="1" dirty="0">
                <a:solidFill>
                  <a:schemeClr val="tx2"/>
                </a:solidFill>
                <a:latin typeface="ABC Monument Grotesk Medium" panose="020B0604040202060203" pitchFamily="34" charset="0"/>
              </a:rPr>
              <a:t>of the Fifth Board of Appeal </a:t>
            </a:r>
            <a:r>
              <a:rPr lang="es-ES" b="1" dirty="0" err="1">
                <a:solidFill>
                  <a:schemeClr val="tx2"/>
                </a:solidFill>
                <a:latin typeface="ABC Monument Grotesk Medium" panose="020B0604040202060203" pitchFamily="34" charset="0"/>
              </a:rPr>
              <a:t>of</a:t>
            </a:r>
            <a:r>
              <a:rPr lang="es-ES" b="1" dirty="0">
                <a:solidFill>
                  <a:schemeClr val="tx2"/>
                </a:solidFill>
                <a:latin typeface="ABC Monument Grotesk Medium" panose="020B0604040202060203" pitchFamily="34" charset="0"/>
              </a:rPr>
              <a:t> 8 March 2017 </a:t>
            </a:r>
            <a:endParaRPr lang="es-ES" dirty="0">
              <a:solidFill>
                <a:schemeClr val="tx2"/>
              </a:solidFill>
              <a:latin typeface="ABC Monument Grotesk Medium" panose="020B0604040202060203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B6E28E8-A8E2-8466-221B-4FC3B811FD8B}"/>
              </a:ext>
            </a:extLst>
          </p:cNvPr>
          <p:cNvSpPr txBox="1"/>
          <p:nvPr/>
        </p:nvSpPr>
        <p:spPr>
          <a:xfrm>
            <a:off x="254860" y="3790297"/>
            <a:ext cx="479010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Class 3 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– </a:t>
            </a:r>
          </a:p>
          <a:p>
            <a:pPr algn="just"/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Shampoos; hair rinses (shampoo-conditioners); hair conditioners; cosmetic preparations for baths; facial washes; body oils; liquid bath soaps; cosmetics; lipsticks; make-up; eye lotions; skin lotions; cosmetic lip care preparations; sun-block lotions; oils for cosmetic purposes; cleansing creams [cosmetic]; mask pack for cosmetic purposes; cosmetic kits; cosmetic products for the face and body. </a:t>
            </a:r>
            <a:endParaRPr lang="es-ES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F5C6E06-5471-0D46-F88D-6B181E1BEB6B}"/>
              </a:ext>
            </a:extLst>
          </p:cNvPr>
          <p:cNvSpPr txBox="1"/>
          <p:nvPr/>
        </p:nvSpPr>
        <p:spPr>
          <a:xfrm>
            <a:off x="6521958" y="1130167"/>
            <a:ext cx="36827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/>
          </a:p>
          <a:p>
            <a:r>
              <a:rPr lang="es-ES" dirty="0">
                <a:solidFill>
                  <a:schemeClr val="tx2"/>
                </a:solidFill>
              </a:rPr>
              <a:t> </a:t>
            </a:r>
            <a:r>
              <a:rPr lang="es-ES" b="1" dirty="0" err="1">
                <a:solidFill>
                  <a:schemeClr val="tx2"/>
                </a:solidFill>
              </a:rPr>
              <a:t>Cellap</a:t>
            </a:r>
            <a:r>
              <a:rPr lang="es-ES" b="1" dirty="0">
                <a:solidFill>
                  <a:schemeClr val="tx2"/>
                </a:solidFill>
              </a:rPr>
              <a:t> </a:t>
            </a:r>
            <a:r>
              <a:rPr lang="es-ES" b="1" dirty="0" err="1">
                <a:solidFill>
                  <a:schemeClr val="tx2"/>
                </a:solidFill>
              </a:rPr>
              <a:t>Laboratoire</a:t>
            </a:r>
            <a:r>
              <a:rPr lang="es-ES" b="1" dirty="0">
                <a:solidFill>
                  <a:schemeClr val="tx2"/>
                </a:solidFill>
              </a:rPr>
              <a:t> S.A. </a:t>
            </a:r>
            <a:r>
              <a:rPr lang="es-ES" dirty="0">
                <a:solidFill>
                  <a:schemeClr val="tx2"/>
                </a:solidFill>
              </a:rPr>
              <a:t>	</a:t>
            </a:r>
          </a:p>
          <a:p>
            <a:endParaRPr lang="es-ES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3C8DAC2-C1BF-C0E8-9220-74DDA85611F7}"/>
              </a:ext>
            </a:extLst>
          </p:cNvPr>
          <p:cNvSpPr txBox="1"/>
          <p:nvPr/>
        </p:nvSpPr>
        <p:spPr>
          <a:xfrm>
            <a:off x="441141" y="1246029"/>
            <a:ext cx="25398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/>
          </a:p>
          <a:p>
            <a:r>
              <a:rPr lang="es-ES" dirty="0"/>
              <a:t> </a:t>
            </a:r>
            <a:r>
              <a:rPr lang="es-ES" b="1" dirty="0">
                <a:solidFill>
                  <a:schemeClr val="tx2"/>
                </a:solidFill>
              </a:rPr>
              <a:t>GM Holdings Co., </a:t>
            </a:r>
            <a:r>
              <a:rPr lang="es-ES" b="1" dirty="0" err="1">
                <a:solidFill>
                  <a:schemeClr val="tx2"/>
                </a:solidFill>
              </a:rPr>
              <a:t>Ltd</a:t>
            </a:r>
            <a:r>
              <a:rPr lang="pt-BR" dirty="0"/>
              <a:t>. 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AD38C24-1D18-CB97-F882-C5FC16470B80}"/>
              </a:ext>
            </a:extLst>
          </p:cNvPr>
          <p:cNvSpPr txBox="1"/>
          <p:nvPr/>
        </p:nvSpPr>
        <p:spPr>
          <a:xfrm>
            <a:off x="5456682" y="2575273"/>
            <a:ext cx="659815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/>
          </a:p>
          <a:p>
            <a:pPr marL="342900" indent="-342900">
              <a:buFont typeface="+mj-lt"/>
              <a:buAutoNum type="arabicPeriod"/>
            </a:pPr>
            <a:r>
              <a:rPr lang="es-E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The </a:t>
            </a:r>
            <a:r>
              <a:rPr lang="es-ES" dirty="0" err="1">
                <a:solidFill>
                  <a:schemeClr val="tx2"/>
                </a:solidFill>
                <a:latin typeface="ABC Monument Grotesk Light" panose="020B0304040202060203" pitchFamily="34" charset="0"/>
              </a:rPr>
              <a:t>trade</a:t>
            </a:r>
            <a:r>
              <a:rPr lang="es-E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ABC Monument Grotesk Light" panose="020B0304040202060203" pitchFamily="34" charset="0"/>
              </a:rPr>
              <a:t>names</a:t>
            </a:r>
            <a:r>
              <a:rPr lang="es-E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 </a:t>
            </a:r>
            <a:r>
              <a:rPr lang="es-E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CELLAP  + CELLAP LABORATOIRE SA 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used in the course of trade in France</a:t>
            </a:r>
            <a:endParaRPr lang="es-ES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s-E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The </a:t>
            </a:r>
            <a:r>
              <a:rPr lang="es-ES" dirty="0" err="1">
                <a:solidFill>
                  <a:schemeClr val="tx2"/>
                </a:solidFill>
                <a:latin typeface="ABC Monument Grotesk Light" panose="020B0304040202060203" pitchFamily="34" charset="0"/>
              </a:rPr>
              <a:t>company</a:t>
            </a:r>
            <a:r>
              <a:rPr lang="es-E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ABC Monument Grotesk Light" panose="020B0304040202060203" pitchFamily="34" charset="0"/>
              </a:rPr>
              <a:t>name</a:t>
            </a:r>
            <a:r>
              <a:rPr lang="es-E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 </a:t>
            </a:r>
            <a:r>
              <a:rPr lang="es-E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CELLAP LABORATOIRE SA 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The </a:t>
            </a:r>
            <a:r>
              <a:rPr lang="es-ES" dirty="0" err="1">
                <a:solidFill>
                  <a:schemeClr val="tx2"/>
                </a:solidFill>
                <a:latin typeface="ABC Monument Grotesk Light" panose="020B0304040202060203" pitchFamily="34" charset="0"/>
              </a:rPr>
              <a:t>domain</a:t>
            </a:r>
            <a:r>
              <a:rPr lang="es-E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 </a:t>
            </a:r>
            <a:r>
              <a:rPr lang="es-ES" dirty="0" err="1">
                <a:solidFill>
                  <a:schemeClr val="tx2"/>
                </a:solidFill>
                <a:latin typeface="ABC Monument Grotesk Light" panose="020B0304040202060203" pitchFamily="34" charset="0"/>
              </a:rPr>
              <a:t>name</a:t>
            </a:r>
            <a:r>
              <a:rPr lang="es-E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 </a:t>
            </a:r>
            <a:r>
              <a:rPr lang="es-E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cellap.ch + cellap.com 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used in the course of trade in France in respect 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The </a:t>
            </a:r>
            <a:r>
              <a:rPr lang="es-ES" dirty="0" err="1">
                <a:solidFill>
                  <a:schemeClr val="tx2"/>
                </a:solidFill>
                <a:latin typeface="ABC Monument Grotesk Light" panose="020B0304040202060203" pitchFamily="34" charset="0"/>
              </a:rPr>
              <a:t>signboard</a:t>
            </a:r>
            <a:r>
              <a:rPr lang="es-E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 </a:t>
            </a:r>
            <a:r>
              <a:rPr lang="es-E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CELLAP SHOP FR  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used in the course of trade in France </a:t>
            </a:r>
          </a:p>
          <a:p>
            <a:endParaRPr lang="en-US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in respect of: </a:t>
            </a:r>
            <a:r>
              <a:rPr lang="es-ES" b="1" dirty="0" err="1">
                <a:solidFill>
                  <a:schemeClr val="tx2"/>
                </a:solidFill>
                <a:latin typeface="ABC Monument Grotesk Light" panose="020B0304040202060203" pitchFamily="34" charset="0"/>
              </a:rPr>
              <a:t>Cosmetic</a:t>
            </a:r>
            <a:r>
              <a:rPr lang="es-E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 </a:t>
            </a:r>
            <a:r>
              <a:rPr lang="es-ES" b="1" dirty="0" err="1">
                <a:solidFill>
                  <a:schemeClr val="tx2"/>
                </a:solidFill>
                <a:latin typeface="ABC Monument Grotesk Light" panose="020B0304040202060203" pitchFamily="34" charset="0"/>
              </a:rPr>
              <a:t>products</a:t>
            </a:r>
            <a:r>
              <a:rPr lang="es-E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. </a:t>
            </a:r>
          </a:p>
          <a:p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31398DD-D584-17F8-0F7F-F512C9479287}"/>
              </a:ext>
            </a:extLst>
          </p:cNvPr>
          <p:cNvSpPr txBox="1"/>
          <p:nvPr/>
        </p:nvSpPr>
        <p:spPr>
          <a:xfrm>
            <a:off x="686239" y="2394190"/>
            <a:ext cx="1963674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Cellapy</a:t>
            </a:r>
            <a:r>
              <a:rPr lang="es-ES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es-ES" dirty="0"/>
              <a:t>(</a:t>
            </a:r>
            <a:r>
              <a:rPr lang="es-ES" dirty="0" err="1"/>
              <a:t>word</a:t>
            </a:r>
            <a:r>
              <a:rPr lang="es-ES" dirty="0"/>
              <a:t> </a:t>
            </a:r>
            <a:r>
              <a:rPr lang="es-ES" dirty="0" err="1"/>
              <a:t>mark</a:t>
            </a:r>
            <a:r>
              <a:rPr lang="es-ES" dirty="0"/>
              <a:t>) </a:t>
            </a:r>
            <a:endParaRPr lang="es-ES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9FA2341-9ED4-4019-758C-C1DF515C544E}"/>
              </a:ext>
            </a:extLst>
          </p:cNvPr>
          <p:cNvSpPr txBox="1"/>
          <p:nvPr/>
        </p:nvSpPr>
        <p:spPr>
          <a:xfrm>
            <a:off x="4496563" y="1736747"/>
            <a:ext cx="142515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0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Article</a:t>
            </a:r>
            <a:r>
              <a:rPr lang="es-ES" sz="1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8(4) EUTMR</a:t>
            </a:r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ABE8B615-AA25-6C5D-E4A2-BD56497E00FE}"/>
              </a:ext>
            </a:extLst>
          </p:cNvPr>
          <p:cNvCxnSpPr>
            <a:cxnSpLocks/>
          </p:cNvCxnSpPr>
          <p:nvPr/>
        </p:nvCxnSpPr>
        <p:spPr>
          <a:xfrm>
            <a:off x="5128359" y="2053497"/>
            <a:ext cx="0" cy="4459873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415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6EC57-9D58-3CAA-3F8E-5ED5C6CC7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7D40937E-1B21-6EA3-591F-4675C353EB27}"/>
              </a:ext>
            </a:extLst>
          </p:cNvPr>
          <p:cNvSpPr txBox="1"/>
          <p:nvPr/>
        </p:nvSpPr>
        <p:spPr>
          <a:xfrm>
            <a:off x="2507742" y="-59777"/>
            <a:ext cx="73586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s-ES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s-ES" sz="2000" b="0" i="0" u="none" strike="noStrike" baseline="0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s-ES" b="1" dirty="0">
                <a:solidFill>
                  <a:schemeClr val="tx2"/>
                </a:solidFill>
                <a:latin typeface="ABC Monument Grotesk Medium" panose="020B0604040202060203" pitchFamily="34" charset="0"/>
              </a:rPr>
              <a:t>DECISION </a:t>
            </a:r>
            <a:r>
              <a:rPr lang="en-US" b="1" dirty="0">
                <a:solidFill>
                  <a:schemeClr val="tx2"/>
                </a:solidFill>
                <a:latin typeface="ABC Monument Grotesk Medium" panose="020B0604040202060203" pitchFamily="34" charset="0"/>
              </a:rPr>
              <a:t>of the Second Board of Appeal </a:t>
            </a:r>
            <a:r>
              <a:rPr lang="es-ES" b="1" dirty="0" err="1">
                <a:solidFill>
                  <a:schemeClr val="tx2"/>
                </a:solidFill>
                <a:latin typeface="ABC Monument Grotesk Medium" panose="020B0604040202060203" pitchFamily="34" charset="0"/>
              </a:rPr>
              <a:t>of</a:t>
            </a:r>
            <a:r>
              <a:rPr lang="es-ES" b="1" dirty="0">
                <a:solidFill>
                  <a:schemeClr val="tx2"/>
                </a:solidFill>
                <a:latin typeface="ABC Monument Grotesk Medium" panose="020B0604040202060203" pitchFamily="34" charset="0"/>
              </a:rPr>
              <a:t> 5 October 2021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8E6D8BD-C1A6-7D1F-F5D2-A2A7FF169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876" y="2639919"/>
            <a:ext cx="1715911" cy="570089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1313A65A-21EC-A92A-8E4D-746ADB138CB9}"/>
              </a:ext>
            </a:extLst>
          </p:cNvPr>
          <p:cNvSpPr txBox="1"/>
          <p:nvPr/>
        </p:nvSpPr>
        <p:spPr>
          <a:xfrm>
            <a:off x="308905" y="4205046"/>
            <a:ext cx="450576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Class 44 – </a:t>
            </a:r>
          </a:p>
          <a:p>
            <a:pPr algn="just"/>
            <a:endParaRPr lang="en-US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pPr algn="just"/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Medical services; advisory services relating to health; medical services; health clinic services; providing health information; health centers; health clinic services [medical]; information services relating to health care.</a:t>
            </a:r>
            <a:endParaRPr lang="es-ES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195931D-2F5C-8F1B-0362-F2CC70F4B45E}"/>
              </a:ext>
            </a:extLst>
          </p:cNvPr>
          <p:cNvSpPr txBox="1"/>
          <p:nvPr/>
        </p:nvSpPr>
        <p:spPr>
          <a:xfrm>
            <a:off x="6695694" y="1246245"/>
            <a:ext cx="40576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chemeClr val="tx2"/>
                </a:solidFill>
                <a:latin typeface="ABC Monument Grotesk Medium" panose="020B0604040202060203" pitchFamily="34" charset="0"/>
              </a:rPr>
              <a:t>Medical </a:t>
            </a:r>
            <a:r>
              <a:rPr lang="es-ES" b="1" dirty="0" err="1">
                <a:solidFill>
                  <a:schemeClr val="tx2"/>
                </a:solidFill>
                <a:latin typeface="ABC Monument Grotesk Medium" panose="020B0604040202060203" pitchFamily="34" charset="0"/>
              </a:rPr>
              <a:t>Innovation</a:t>
            </a:r>
            <a:r>
              <a:rPr lang="es-ES" b="1" dirty="0">
                <a:solidFill>
                  <a:schemeClr val="tx2"/>
                </a:solidFill>
                <a:latin typeface="ABC Monument Grotesk Medium" panose="020B0604040202060203" pitchFamily="34" charset="0"/>
              </a:rPr>
              <a:t> </a:t>
            </a:r>
            <a:r>
              <a:rPr lang="es-ES" b="1" dirty="0" err="1">
                <a:solidFill>
                  <a:schemeClr val="tx2"/>
                </a:solidFill>
                <a:latin typeface="ABC Monument Grotesk Medium" panose="020B0604040202060203" pitchFamily="34" charset="0"/>
              </a:rPr>
              <a:t>Developpement</a:t>
            </a:r>
            <a:endParaRPr lang="es-ES" b="1" dirty="0">
              <a:solidFill>
                <a:schemeClr val="tx2"/>
              </a:solidFill>
              <a:latin typeface="ABC Monument Grotesk Medium" panose="020B0604040202060203" pitchFamily="34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A97ED15-0940-AEA9-54AC-C3FDAA32ACB7}"/>
              </a:ext>
            </a:extLst>
          </p:cNvPr>
          <p:cNvSpPr txBox="1"/>
          <p:nvPr/>
        </p:nvSpPr>
        <p:spPr>
          <a:xfrm>
            <a:off x="32816" y="1241280"/>
            <a:ext cx="5176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tx2"/>
                </a:solidFill>
                <a:latin typeface="ABC Monument Grotesk Medium" panose="020B0604040202060203" pitchFamily="34" charset="0"/>
              </a:rPr>
              <a:t>Sociedade Francisco Manuel Dos Santos, B.V. </a:t>
            </a:r>
            <a:endParaRPr lang="es-ES" b="1" dirty="0">
              <a:solidFill>
                <a:schemeClr val="tx2"/>
              </a:solidFill>
              <a:latin typeface="ABC Monument Grotesk Medium" panose="020B0604040202060203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F6D7DD8-DA41-35A8-6172-7AD2277EA0B9}"/>
              </a:ext>
            </a:extLst>
          </p:cNvPr>
          <p:cNvSpPr txBox="1"/>
          <p:nvPr/>
        </p:nvSpPr>
        <p:spPr>
          <a:xfrm>
            <a:off x="7135538" y="2439652"/>
            <a:ext cx="33983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mid-med.com </a:t>
            </a:r>
            <a:endParaRPr lang="es-ES" sz="4000" dirty="0"/>
          </a:p>
          <a:p>
            <a:pPr algn="l"/>
            <a:endParaRPr lang="es-ES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E4EADB0-83A0-5418-C3CF-FA5D956A03DE}"/>
              </a:ext>
            </a:extLst>
          </p:cNvPr>
          <p:cNvSpPr txBox="1"/>
          <p:nvPr/>
        </p:nvSpPr>
        <p:spPr>
          <a:xfrm>
            <a:off x="5352288" y="3765310"/>
            <a:ext cx="659815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non-registered domain name used in the course of trade in France and the United Kingdom in connection with the following activities</a:t>
            </a:r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:</a:t>
            </a:r>
          </a:p>
          <a:p>
            <a:pPr algn="just"/>
            <a:endParaRPr lang="en-US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pPr lvl="1" algn="just"/>
            <a:r>
              <a:rPr lang="en-US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Medical and surgical apparatus and instruments; online promoting, marketing and retailing of medical and/or surgical apparatus, instruments and services ; research services and studies in the field of health, medicine and surgery; providing information, advice and consulting in the field of health, medicine, surgery, and for the use of medical and/or surgical apparatus and instruments</a:t>
            </a:r>
            <a:endParaRPr lang="es-ES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406343EF-7403-598B-DFF0-752F2C4CBE60}"/>
              </a:ext>
            </a:extLst>
          </p:cNvPr>
          <p:cNvCxnSpPr>
            <a:cxnSpLocks/>
          </p:cNvCxnSpPr>
          <p:nvPr/>
        </p:nvCxnSpPr>
        <p:spPr>
          <a:xfrm>
            <a:off x="5128359" y="2053497"/>
            <a:ext cx="0" cy="4459873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DB95AA7-B78B-FED2-B2C7-DA65340384FD}"/>
              </a:ext>
            </a:extLst>
          </p:cNvPr>
          <p:cNvSpPr txBox="1"/>
          <p:nvPr/>
        </p:nvSpPr>
        <p:spPr>
          <a:xfrm>
            <a:off x="4496563" y="1736747"/>
            <a:ext cx="142515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000" b="1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Article</a:t>
            </a:r>
            <a:r>
              <a:rPr lang="es-ES" sz="1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8(4) EUTMR</a:t>
            </a:r>
          </a:p>
        </p:txBody>
      </p:sp>
    </p:spTree>
    <p:extLst>
      <p:ext uri="{BB962C8B-B14F-4D97-AF65-F5344CB8AC3E}">
        <p14:creationId xmlns:p14="http://schemas.microsoft.com/office/powerpoint/2010/main" val="2575731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70A06-D2D2-9DEC-2ED2-0591CC1C5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09E085C-BBFC-9ED4-82AA-484EDEEA7731}"/>
              </a:ext>
            </a:extLst>
          </p:cNvPr>
          <p:cNvSpPr txBox="1"/>
          <p:nvPr/>
        </p:nvSpPr>
        <p:spPr>
          <a:xfrm>
            <a:off x="0" y="0"/>
            <a:ext cx="7211568" cy="6947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Article L. 711-4 of France's Intellectual Property Code (IPC) provides that:</a:t>
            </a:r>
            <a:endParaRPr lang="es-ES" sz="1800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"</a:t>
            </a:r>
            <a:r>
              <a:rPr lang="en-US" sz="1800" kern="100" dirty="0">
                <a:solidFill>
                  <a:schemeClr val="tx2"/>
                </a:solidFill>
                <a:effectLst/>
                <a:highlight>
                  <a:srgbClr val="FFFF00"/>
                </a:highlight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Signs may not be adopted as trademarks </a:t>
            </a:r>
            <a:r>
              <a:rPr lang="en-US" sz="1800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where they </a:t>
            </a:r>
            <a:r>
              <a:rPr lang="en-US" sz="1800" kern="100" dirty="0">
                <a:solidFill>
                  <a:schemeClr val="tx2"/>
                </a:solidFill>
                <a:effectLst/>
                <a:highlight>
                  <a:srgbClr val="FFFF00"/>
                </a:highlight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infringe earlier rights in</a:t>
            </a:r>
            <a:r>
              <a:rPr lang="en-US" sz="1800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kern="100" dirty="0">
                <a:solidFill>
                  <a:schemeClr val="tx2"/>
                </a:solidFill>
                <a:effectLst/>
                <a:highlight>
                  <a:srgbClr val="FFFF00"/>
                </a:highlight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 alia/</a:t>
            </a:r>
            <a:r>
              <a:rPr lang="es-ES" sz="2400" b="1" kern="100" dirty="0" err="1">
                <a:solidFill>
                  <a:schemeClr val="tx2"/>
                </a:solidFill>
                <a:highlight>
                  <a:srgbClr val="FFFF00"/>
                </a:highlight>
                <a:latin typeface="ABC Monument Grotesk Light" panose="020B0304040202060203" pitchFamily="34" charset="0"/>
                <a:cs typeface="Times New Roman" panose="02020603050405020304" pitchFamily="18" charset="0"/>
              </a:rPr>
              <a:t>particularly</a:t>
            </a:r>
            <a:r>
              <a:rPr lang="es-ES" sz="2400" b="1" kern="100" dirty="0">
                <a:solidFill>
                  <a:schemeClr val="tx2"/>
                </a:solidFill>
                <a:highlight>
                  <a:srgbClr val="FFFF00"/>
                </a:highlight>
                <a:latin typeface="ABC Monument Grotesk Light" panose="020B0304040202060203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(…)</a:t>
            </a:r>
            <a:endParaRPr lang="es-ES" sz="1800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800"/>
              </a:spcAft>
            </a:pPr>
            <a:r>
              <a:rPr lang="en-US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 an earlier mark that is registered or is well known within the meaning of Article 6bis of the Paris Convention for the Protection of Industrial Property;</a:t>
            </a:r>
            <a:endParaRPr lang="es-ES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800"/>
              </a:spcAft>
            </a:pPr>
            <a:r>
              <a:rPr lang="en-US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 a name or style of a corporate entity, where there is a likelihood of confusion in the public mind;</a:t>
            </a:r>
            <a:endParaRPr lang="es-ES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800"/>
              </a:spcAft>
            </a:pPr>
            <a:r>
              <a:rPr lang="en-US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 a </a:t>
            </a:r>
            <a:r>
              <a:rPr lang="en-US" kern="100" dirty="0">
                <a:solidFill>
                  <a:schemeClr val="tx2"/>
                </a:solidFill>
                <a:effectLst/>
                <a:highlight>
                  <a:srgbClr val="FFFF00"/>
                </a:highlight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trade name or trade sign known throughout the national territory</a:t>
            </a:r>
            <a:r>
              <a:rPr lang="en-US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where there is a </a:t>
            </a:r>
            <a:r>
              <a:rPr lang="en-US" u="sng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likelihood of confusion </a:t>
            </a:r>
            <a:r>
              <a:rPr lang="en-US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the public mind;</a:t>
            </a:r>
            <a:endParaRPr lang="es-ES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800"/>
              </a:spcAft>
            </a:pPr>
            <a:r>
              <a:rPr lang="en-US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 a protected appellation of origin or geographical indication;</a:t>
            </a:r>
            <a:endParaRPr lang="es-ES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800"/>
              </a:spcAft>
            </a:pPr>
            <a:r>
              <a:rPr lang="en-US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 a copyright;</a:t>
            </a:r>
            <a:endParaRPr lang="es-ES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800"/>
              </a:spcAft>
            </a:pPr>
            <a:r>
              <a:rPr lang="en-US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 resulting from a protected design;</a:t>
            </a:r>
            <a:endParaRPr lang="es-ES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800"/>
              </a:spcAft>
            </a:pPr>
            <a:r>
              <a:rPr lang="en-US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g) the personality rights of a third party, including his or her patronym, pseudonym or image;</a:t>
            </a:r>
            <a:endParaRPr lang="es-ES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spcAft>
                <a:spcPts val="800"/>
              </a:spcAft>
            </a:pPr>
            <a:r>
              <a:rPr lang="en-US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h) the name, image or reputation of a territorial community."</a:t>
            </a:r>
            <a:endParaRPr lang="es-ES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BC Monument Grotesk Medium" panose="020B06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ES" sz="1800" kern="100" dirty="0"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8A1A610-E91C-42DC-3524-BE0D2394CAA9}"/>
              </a:ext>
            </a:extLst>
          </p:cNvPr>
          <p:cNvSpPr txBox="1"/>
          <p:nvPr/>
        </p:nvSpPr>
        <p:spPr>
          <a:xfrm>
            <a:off x="7601714" y="987552"/>
            <a:ext cx="3773422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The provisions thereof are now included in the new </a:t>
            </a:r>
            <a:r>
              <a:rPr lang="en-US" sz="1600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Article L711-13  </a:t>
            </a:r>
            <a:r>
              <a:rPr lang="en-US" sz="160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of Ordinance No 2019-1169 of 13 November 2019,</a:t>
            </a:r>
            <a:r>
              <a:rPr lang="en-US" sz="1600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effective as of 10 December 2020</a:t>
            </a:r>
            <a:r>
              <a:rPr lang="en-US" sz="160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which reads: </a:t>
            </a:r>
            <a:endParaRPr lang="es-ES" sz="1600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 </a:t>
            </a:r>
            <a:endParaRPr lang="es-ES" sz="1600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r>
              <a:rPr lang="en-US" sz="1600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Cannot be validly registered </a:t>
            </a:r>
            <a:r>
              <a:rPr lang="en-US" sz="160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and, </a:t>
            </a:r>
            <a:r>
              <a:rPr lang="en-US" sz="1600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if it is registered</a:t>
            </a:r>
            <a:r>
              <a:rPr lang="en-US" sz="160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, is likely to be </a:t>
            </a:r>
            <a:r>
              <a:rPr lang="en-US" sz="1600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declared void a trade mark infringing previous rights having effect in France, in particular</a:t>
            </a:r>
            <a:r>
              <a:rPr lang="en-US" sz="160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: (…); </a:t>
            </a:r>
            <a:endParaRPr lang="es-ES" sz="1600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 </a:t>
            </a:r>
            <a:endParaRPr lang="es-ES" sz="1600" dirty="0">
              <a:solidFill>
                <a:schemeClr val="tx2"/>
              </a:solidFill>
              <a:latin typeface="ABC Monument Grotesk Light" panose="020B0304040202060203" pitchFamily="34" charset="0"/>
            </a:endParaRPr>
          </a:p>
          <a:p>
            <a:pPr lvl="1"/>
            <a:r>
              <a:rPr lang="en-US" sz="160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4° </a:t>
            </a:r>
            <a:r>
              <a:rPr lang="en-US" sz="1600" dirty="0">
                <a:solidFill>
                  <a:schemeClr val="tx2"/>
                </a:solidFill>
                <a:highlight>
                  <a:srgbClr val="FFFF00"/>
                </a:highlight>
                <a:latin typeface="ABC Monument Grotesk Light" panose="020B0304040202060203" pitchFamily="34" charset="0"/>
              </a:rPr>
              <a:t>A trade name, a sign </a:t>
            </a:r>
            <a:r>
              <a:rPr lang="en-US" sz="1600" b="1" dirty="0">
                <a:solidFill>
                  <a:schemeClr val="tx2"/>
                </a:solidFill>
                <a:highlight>
                  <a:srgbClr val="FFFF00"/>
                </a:highlight>
                <a:latin typeface="ABC Monument Grotesk Light" panose="020B0304040202060203" pitchFamily="34" charset="0"/>
              </a:rPr>
              <a:t>or a domain name</a:t>
            </a:r>
            <a:r>
              <a:rPr lang="en-US" sz="160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, </a:t>
            </a:r>
            <a:r>
              <a:rPr lang="en-US" sz="1600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the scope of which is not only local</a:t>
            </a:r>
            <a:r>
              <a:rPr lang="en-US" sz="160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, if </a:t>
            </a:r>
            <a:r>
              <a:rPr lang="en-US" sz="1600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there is a </a:t>
            </a:r>
            <a:r>
              <a:rPr lang="en-US" sz="1600" b="1" u="sng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risk of confusion </a:t>
            </a:r>
            <a:r>
              <a:rPr lang="en-US" sz="1600" b="1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in the mind of the public</a:t>
            </a:r>
            <a:r>
              <a:rPr lang="en-US" sz="1600" dirty="0">
                <a:solidFill>
                  <a:schemeClr val="tx2"/>
                </a:solidFill>
                <a:latin typeface="ABC Monument Grotesk Light" panose="020B0304040202060203" pitchFamily="34" charset="0"/>
              </a:rPr>
              <a:t>.</a:t>
            </a:r>
            <a:r>
              <a:rPr lang="en-US" sz="1800" kern="100" dirty="0">
                <a:solidFill>
                  <a:schemeClr val="tx2"/>
                </a:solidFill>
                <a:effectLst/>
                <a:latin typeface="ABC Monument Grotesk Light" panose="020B030404020206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ES" sz="1800" kern="100" dirty="0">
              <a:solidFill>
                <a:schemeClr val="tx2"/>
              </a:solidFill>
              <a:effectLst/>
              <a:latin typeface="ABC Monument Grotesk Light" panose="020B030404020206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F894429-0EA9-E640-C91B-724B876F1E20}"/>
              </a:ext>
            </a:extLst>
          </p:cNvPr>
          <p:cNvCxnSpPr/>
          <p:nvPr/>
        </p:nvCxnSpPr>
        <p:spPr>
          <a:xfrm>
            <a:off x="7406640" y="84234"/>
            <a:ext cx="0" cy="6327648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569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32329-515C-CB09-2EE3-6494C2BAD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279D2-0789-B79A-905E-2BBB9D0EA6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1624" y="1762099"/>
            <a:ext cx="10222992" cy="1571435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tx2"/>
                </a:solidFill>
                <a:latin typeface="ABC Monument Grotesk Ultra" panose="020B0B04040202060203" pitchFamily="34" charset="0"/>
              </a:rPr>
              <a:t>THANK YOU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9799CF-55A1-5966-52B9-540B3F00B0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1120" y="4631982"/>
            <a:ext cx="9144000" cy="165909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ABC Monument Grotesk Ultra" panose="020B0B04040202060203" pitchFamily="34" charset="0"/>
              </a:rPr>
              <a:t>Susana Fernández Martín </a:t>
            </a:r>
            <a:r>
              <a:rPr lang="en-US" b="1" dirty="0">
                <a:solidFill>
                  <a:schemeClr val="tx2"/>
                </a:solidFill>
              </a:rPr>
              <a:t> </a:t>
            </a:r>
          </a:p>
          <a:p>
            <a:r>
              <a:rPr lang="en-US" b="1" dirty="0">
                <a:solidFill>
                  <a:schemeClr val="tx2"/>
                </a:solidFill>
                <a:latin typeface="ABC Monument Grotesk Ultra" panose="020B0B04040202060203" pitchFamily="34" charset="0"/>
              </a:rPr>
              <a:t>Head of IP strategy at INDITEX</a:t>
            </a:r>
          </a:p>
          <a:p>
            <a:r>
              <a:rPr lang="en-US" b="1" dirty="0">
                <a:solidFill>
                  <a:schemeClr val="tx2"/>
                </a:solidFill>
                <a:latin typeface="ABC Monument Grotesk Heavy" panose="020B0904040202060203" pitchFamily="34" charset="0"/>
              </a:rPr>
              <a:t>susanafm@inditex.com</a:t>
            </a:r>
            <a:endParaRPr lang="es-ES" b="1" dirty="0">
              <a:solidFill>
                <a:schemeClr val="tx2"/>
              </a:solidFill>
              <a:latin typeface="ABC Monument Grotesk Ultra" panose="020B0B0404020206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155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3295685-2385-4a6a-8368-cb4a937acc28}" enabled="1" method="Privileged" siteId="{c8e8bdb6-8e7c-41d5-bc41-37fff3c33b7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475</TotalTime>
  <Words>944</Words>
  <Application>Microsoft Office PowerPoint</Application>
  <PresentationFormat>Panorámica</PresentationFormat>
  <Paragraphs>78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8" baseType="lpstr">
      <vt:lpstr>ABC Monument Grotesk Heavy</vt:lpstr>
      <vt:lpstr>ABC Monument Grotesk Light</vt:lpstr>
      <vt:lpstr>ABC Monument Grotesk Medium</vt:lpstr>
      <vt:lpstr>ABC Monument Grotesk Ultra</vt:lpstr>
      <vt:lpstr>Aptos</vt:lpstr>
      <vt:lpstr>Aptos Display</vt:lpstr>
      <vt:lpstr>Arial</vt:lpstr>
      <vt:lpstr>Times New Roman</vt:lpstr>
      <vt:lpstr>Wingdings</vt:lpstr>
      <vt:lpstr>Office Theme</vt:lpstr>
      <vt:lpstr>Leveraging domain names in trade mark disputes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Susana Fernandez Martin</dc:creator>
  <cp:lastModifiedBy>Susana Fernandez Martin</cp:lastModifiedBy>
  <cp:revision>2</cp:revision>
  <dcterms:created xsi:type="dcterms:W3CDTF">2026-05-17T15:45:51Z</dcterms:created>
  <dcterms:modified xsi:type="dcterms:W3CDTF">2026-05-18T00:05:03Z</dcterms:modified>
</cp:coreProperties>
</file>